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Lst>
  <p:sldSz cx="12192000" cy="6858000"/>
  <p:notesSz cx="6858000" cy="9144000"/>
  <p:defaultText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3" d="100"/>
          <a:sy n="113" d="100"/>
        </p:scale>
        <p:origin x="510"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5DE13-68B2-4A47-B325-144AE5AABAC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ar-SA"/>
          </a:p>
        </p:txBody>
      </p:sp>
      <p:sp>
        <p:nvSpPr>
          <p:cNvPr id="3" name="Subtitle 2">
            <a:extLst>
              <a:ext uri="{FF2B5EF4-FFF2-40B4-BE49-F238E27FC236}">
                <a16:creationId xmlns:a16="http://schemas.microsoft.com/office/drawing/2014/main" id="{A43665EB-04D5-4F28-A229-EEB222A450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ar-SA"/>
          </a:p>
        </p:txBody>
      </p:sp>
      <p:sp>
        <p:nvSpPr>
          <p:cNvPr id="4" name="Date Placeholder 3">
            <a:extLst>
              <a:ext uri="{FF2B5EF4-FFF2-40B4-BE49-F238E27FC236}">
                <a16:creationId xmlns:a16="http://schemas.microsoft.com/office/drawing/2014/main" id="{DEF5DF85-4C7D-4F38-9AD1-56E5E8B62965}"/>
              </a:ext>
            </a:extLst>
          </p:cNvPr>
          <p:cNvSpPr>
            <a:spLocks noGrp="1"/>
          </p:cNvSpPr>
          <p:nvPr>
            <p:ph type="dt" sz="half" idx="10"/>
          </p:nvPr>
        </p:nvSpPr>
        <p:spPr/>
        <p:txBody>
          <a:bodyPr/>
          <a:lstStyle/>
          <a:p>
            <a:fld id="{D67EA574-FC35-41B5-99E5-E1A627C533FD}" type="datetimeFigureOut">
              <a:rPr lang="ar-SA" smtClean="0"/>
              <a:t>08/09/1446</a:t>
            </a:fld>
            <a:endParaRPr lang="ar-SA"/>
          </a:p>
        </p:txBody>
      </p:sp>
      <p:sp>
        <p:nvSpPr>
          <p:cNvPr id="5" name="Footer Placeholder 4">
            <a:extLst>
              <a:ext uri="{FF2B5EF4-FFF2-40B4-BE49-F238E27FC236}">
                <a16:creationId xmlns:a16="http://schemas.microsoft.com/office/drawing/2014/main" id="{D5FA4B87-8C2D-483E-B767-3BC2C7F668F6}"/>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92A9E823-9FC4-4EBC-92C7-719D3E5E6E21}"/>
              </a:ext>
            </a:extLst>
          </p:cNvPr>
          <p:cNvSpPr>
            <a:spLocks noGrp="1"/>
          </p:cNvSpPr>
          <p:nvPr>
            <p:ph type="sldNum" sz="quarter" idx="12"/>
          </p:nvPr>
        </p:nvSpPr>
        <p:spPr/>
        <p:txBody>
          <a:bodyPr/>
          <a:lstStyle/>
          <a:p>
            <a:fld id="{0C892284-5A76-47C9-8FF2-DBA428480B8B}" type="slidenum">
              <a:rPr lang="ar-SA" smtClean="0"/>
              <a:t>‹#›</a:t>
            </a:fld>
            <a:endParaRPr lang="ar-SA"/>
          </a:p>
        </p:txBody>
      </p:sp>
    </p:spTree>
    <p:extLst>
      <p:ext uri="{BB962C8B-B14F-4D97-AF65-F5344CB8AC3E}">
        <p14:creationId xmlns:p14="http://schemas.microsoft.com/office/powerpoint/2010/main" val="10629974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D5E591-3AE0-4F12-8AA5-9E7E076AB38C}"/>
              </a:ext>
            </a:extLst>
          </p:cNvPr>
          <p:cNvSpPr>
            <a:spLocks noGrp="1"/>
          </p:cNvSpPr>
          <p:nvPr>
            <p:ph type="title"/>
          </p:nvPr>
        </p:nvSpPr>
        <p:spPr/>
        <p:txBody>
          <a:bodyPr/>
          <a:lstStyle/>
          <a:p>
            <a:r>
              <a:rPr lang="en-US"/>
              <a:t>Click to edit Master title style</a:t>
            </a:r>
            <a:endParaRPr lang="ar-SA"/>
          </a:p>
        </p:txBody>
      </p:sp>
      <p:sp>
        <p:nvSpPr>
          <p:cNvPr id="3" name="Vertical Text Placeholder 2">
            <a:extLst>
              <a:ext uri="{FF2B5EF4-FFF2-40B4-BE49-F238E27FC236}">
                <a16:creationId xmlns:a16="http://schemas.microsoft.com/office/drawing/2014/main" id="{245C61A4-D557-4010-BDD0-7BAD9344005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44BFD313-DD82-4487-A687-C5DD13579B4E}"/>
              </a:ext>
            </a:extLst>
          </p:cNvPr>
          <p:cNvSpPr>
            <a:spLocks noGrp="1"/>
          </p:cNvSpPr>
          <p:nvPr>
            <p:ph type="dt" sz="half" idx="10"/>
          </p:nvPr>
        </p:nvSpPr>
        <p:spPr/>
        <p:txBody>
          <a:bodyPr/>
          <a:lstStyle/>
          <a:p>
            <a:fld id="{D67EA574-FC35-41B5-99E5-E1A627C533FD}" type="datetimeFigureOut">
              <a:rPr lang="ar-SA" smtClean="0"/>
              <a:t>08/09/1446</a:t>
            </a:fld>
            <a:endParaRPr lang="ar-SA"/>
          </a:p>
        </p:txBody>
      </p:sp>
      <p:sp>
        <p:nvSpPr>
          <p:cNvPr id="5" name="Footer Placeholder 4">
            <a:extLst>
              <a:ext uri="{FF2B5EF4-FFF2-40B4-BE49-F238E27FC236}">
                <a16:creationId xmlns:a16="http://schemas.microsoft.com/office/drawing/2014/main" id="{BD26C9F7-A100-4723-8AE3-871C2F3FBFE4}"/>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67DC20BD-B362-4786-AE34-8EB0D5ACE5CF}"/>
              </a:ext>
            </a:extLst>
          </p:cNvPr>
          <p:cNvSpPr>
            <a:spLocks noGrp="1"/>
          </p:cNvSpPr>
          <p:nvPr>
            <p:ph type="sldNum" sz="quarter" idx="12"/>
          </p:nvPr>
        </p:nvSpPr>
        <p:spPr/>
        <p:txBody>
          <a:bodyPr/>
          <a:lstStyle/>
          <a:p>
            <a:fld id="{0C892284-5A76-47C9-8FF2-DBA428480B8B}" type="slidenum">
              <a:rPr lang="ar-SA" smtClean="0"/>
              <a:t>‹#›</a:t>
            </a:fld>
            <a:endParaRPr lang="ar-SA"/>
          </a:p>
        </p:txBody>
      </p:sp>
    </p:spTree>
    <p:extLst>
      <p:ext uri="{BB962C8B-B14F-4D97-AF65-F5344CB8AC3E}">
        <p14:creationId xmlns:p14="http://schemas.microsoft.com/office/powerpoint/2010/main" val="1475215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7B34AC-5B86-4205-893F-6F4069E6843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ar-SA"/>
          </a:p>
        </p:txBody>
      </p:sp>
      <p:sp>
        <p:nvSpPr>
          <p:cNvPr id="3" name="Vertical Text Placeholder 2">
            <a:extLst>
              <a:ext uri="{FF2B5EF4-FFF2-40B4-BE49-F238E27FC236}">
                <a16:creationId xmlns:a16="http://schemas.microsoft.com/office/drawing/2014/main" id="{7B41150B-34E4-4B2B-8345-478619129B9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B77429C8-5B71-4AE6-BAEC-153A419CFCAA}"/>
              </a:ext>
            </a:extLst>
          </p:cNvPr>
          <p:cNvSpPr>
            <a:spLocks noGrp="1"/>
          </p:cNvSpPr>
          <p:nvPr>
            <p:ph type="dt" sz="half" idx="10"/>
          </p:nvPr>
        </p:nvSpPr>
        <p:spPr/>
        <p:txBody>
          <a:bodyPr/>
          <a:lstStyle/>
          <a:p>
            <a:fld id="{D67EA574-FC35-41B5-99E5-E1A627C533FD}" type="datetimeFigureOut">
              <a:rPr lang="ar-SA" smtClean="0"/>
              <a:t>08/09/1446</a:t>
            </a:fld>
            <a:endParaRPr lang="ar-SA"/>
          </a:p>
        </p:txBody>
      </p:sp>
      <p:sp>
        <p:nvSpPr>
          <p:cNvPr id="5" name="Footer Placeholder 4">
            <a:extLst>
              <a:ext uri="{FF2B5EF4-FFF2-40B4-BE49-F238E27FC236}">
                <a16:creationId xmlns:a16="http://schemas.microsoft.com/office/drawing/2014/main" id="{6F9109A3-ABF6-4AC9-93A9-A7ADD2FE97C0}"/>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07422561-FBA6-4661-ABCF-BB9C0A253C82}"/>
              </a:ext>
            </a:extLst>
          </p:cNvPr>
          <p:cNvSpPr>
            <a:spLocks noGrp="1"/>
          </p:cNvSpPr>
          <p:nvPr>
            <p:ph type="sldNum" sz="quarter" idx="12"/>
          </p:nvPr>
        </p:nvSpPr>
        <p:spPr/>
        <p:txBody>
          <a:bodyPr/>
          <a:lstStyle/>
          <a:p>
            <a:fld id="{0C892284-5A76-47C9-8FF2-DBA428480B8B}" type="slidenum">
              <a:rPr lang="ar-SA" smtClean="0"/>
              <a:t>‹#›</a:t>
            </a:fld>
            <a:endParaRPr lang="ar-SA"/>
          </a:p>
        </p:txBody>
      </p:sp>
    </p:spTree>
    <p:extLst>
      <p:ext uri="{BB962C8B-B14F-4D97-AF65-F5344CB8AC3E}">
        <p14:creationId xmlns:p14="http://schemas.microsoft.com/office/powerpoint/2010/main" val="515052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566513-0807-48C5-9E80-D27160E44BFE}"/>
              </a:ext>
            </a:extLst>
          </p:cNvPr>
          <p:cNvSpPr>
            <a:spLocks noGrp="1"/>
          </p:cNvSpPr>
          <p:nvPr>
            <p:ph type="title"/>
          </p:nvPr>
        </p:nvSpPr>
        <p:spPr/>
        <p:txBody>
          <a:bodyPr/>
          <a:lstStyle/>
          <a:p>
            <a:r>
              <a:rPr lang="en-US"/>
              <a:t>Click to edit Master title style</a:t>
            </a:r>
            <a:endParaRPr lang="ar-SA"/>
          </a:p>
        </p:txBody>
      </p:sp>
      <p:sp>
        <p:nvSpPr>
          <p:cNvPr id="3" name="Content Placeholder 2">
            <a:extLst>
              <a:ext uri="{FF2B5EF4-FFF2-40B4-BE49-F238E27FC236}">
                <a16:creationId xmlns:a16="http://schemas.microsoft.com/office/drawing/2014/main" id="{F4CD7E1C-FCD0-40EC-B84C-D517055682A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8BB74A5F-4EC7-49C3-87D6-34A2699982E1}"/>
              </a:ext>
            </a:extLst>
          </p:cNvPr>
          <p:cNvSpPr>
            <a:spLocks noGrp="1"/>
          </p:cNvSpPr>
          <p:nvPr>
            <p:ph type="dt" sz="half" idx="10"/>
          </p:nvPr>
        </p:nvSpPr>
        <p:spPr/>
        <p:txBody>
          <a:bodyPr/>
          <a:lstStyle/>
          <a:p>
            <a:fld id="{D67EA574-FC35-41B5-99E5-E1A627C533FD}" type="datetimeFigureOut">
              <a:rPr lang="ar-SA" smtClean="0"/>
              <a:t>08/09/1446</a:t>
            </a:fld>
            <a:endParaRPr lang="ar-SA"/>
          </a:p>
        </p:txBody>
      </p:sp>
      <p:sp>
        <p:nvSpPr>
          <p:cNvPr id="5" name="Footer Placeholder 4">
            <a:extLst>
              <a:ext uri="{FF2B5EF4-FFF2-40B4-BE49-F238E27FC236}">
                <a16:creationId xmlns:a16="http://schemas.microsoft.com/office/drawing/2014/main" id="{DAF1591B-6DF8-45BC-8E4E-7F486363BC19}"/>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AFBA53F0-D951-4788-8B23-0E40C45D04A5}"/>
              </a:ext>
            </a:extLst>
          </p:cNvPr>
          <p:cNvSpPr>
            <a:spLocks noGrp="1"/>
          </p:cNvSpPr>
          <p:nvPr>
            <p:ph type="sldNum" sz="quarter" idx="12"/>
          </p:nvPr>
        </p:nvSpPr>
        <p:spPr/>
        <p:txBody>
          <a:bodyPr/>
          <a:lstStyle/>
          <a:p>
            <a:fld id="{0C892284-5A76-47C9-8FF2-DBA428480B8B}" type="slidenum">
              <a:rPr lang="ar-SA" smtClean="0"/>
              <a:t>‹#›</a:t>
            </a:fld>
            <a:endParaRPr lang="ar-SA"/>
          </a:p>
        </p:txBody>
      </p:sp>
    </p:spTree>
    <p:extLst>
      <p:ext uri="{BB962C8B-B14F-4D97-AF65-F5344CB8AC3E}">
        <p14:creationId xmlns:p14="http://schemas.microsoft.com/office/powerpoint/2010/main" val="1528936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9DC50-A7BE-4D1B-AD54-697ED662783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ar-SA"/>
          </a:p>
        </p:txBody>
      </p:sp>
      <p:sp>
        <p:nvSpPr>
          <p:cNvPr id="3" name="Text Placeholder 2">
            <a:extLst>
              <a:ext uri="{FF2B5EF4-FFF2-40B4-BE49-F238E27FC236}">
                <a16:creationId xmlns:a16="http://schemas.microsoft.com/office/drawing/2014/main" id="{3A3B1C9E-5528-441D-96FB-A1AED5D98EA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DCBFFDF-886C-4C0E-A069-AAF255005033}"/>
              </a:ext>
            </a:extLst>
          </p:cNvPr>
          <p:cNvSpPr>
            <a:spLocks noGrp="1"/>
          </p:cNvSpPr>
          <p:nvPr>
            <p:ph type="dt" sz="half" idx="10"/>
          </p:nvPr>
        </p:nvSpPr>
        <p:spPr/>
        <p:txBody>
          <a:bodyPr/>
          <a:lstStyle/>
          <a:p>
            <a:fld id="{D67EA574-FC35-41B5-99E5-E1A627C533FD}" type="datetimeFigureOut">
              <a:rPr lang="ar-SA" smtClean="0"/>
              <a:t>08/09/1446</a:t>
            </a:fld>
            <a:endParaRPr lang="ar-SA"/>
          </a:p>
        </p:txBody>
      </p:sp>
      <p:sp>
        <p:nvSpPr>
          <p:cNvPr id="5" name="Footer Placeholder 4">
            <a:extLst>
              <a:ext uri="{FF2B5EF4-FFF2-40B4-BE49-F238E27FC236}">
                <a16:creationId xmlns:a16="http://schemas.microsoft.com/office/drawing/2014/main" id="{F9EB7F9D-6152-4848-AA13-809702D03337}"/>
              </a:ext>
            </a:extLst>
          </p:cNvPr>
          <p:cNvSpPr>
            <a:spLocks noGrp="1"/>
          </p:cNvSpPr>
          <p:nvPr>
            <p:ph type="ftr" sz="quarter" idx="11"/>
          </p:nvPr>
        </p:nvSpPr>
        <p:spPr/>
        <p:txBody>
          <a:bodyPr/>
          <a:lstStyle/>
          <a:p>
            <a:endParaRPr lang="ar-SA"/>
          </a:p>
        </p:txBody>
      </p:sp>
      <p:sp>
        <p:nvSpPr>
          <p:cNvPr id="6" name="Slide Number Placeholder 5">
            <a:extLst>
              <a:ext uri="{FF2B5EF4-FFF2-40B4-BE49-F238E27FC236}">
                <a16:creationId xmlns:a16="http://schemas.microsoft.com/office/drawing/2014/main" id="{7F187DDC-28DB-41E7-902C-140AD13A559A}"/>
              </a:ext>
            </a:extLst>
          </p:cNvPr>
          <p:cNvSpPr>
            <a:spLocks noGrp="1"/>
          </p:cNvSpPr>
          <p:nvPr>
            <p:ph type="sldNum" sz="quarter" idx="12"/>
          </p:nvPr>
        </p:nvSpPr>
        <p:spPr/>
        <p:txBody>
          <a:bodyPr/>
          <a:lstStyle/>
          <a:p>
            <a:fld id="{0C892284-5A76-47C9-8FF2-DBA428480B8B}" type="slidenum">
              <a:rPr lang="ar-SA" smtClean="0"/>
              <a:t>‹#›</a:t>
            </a:fld>
            <a:endParaRPr lang="ar-SA"/>
          </a:p>
        </p:txBody>
      </p:sp>
    </p:spTree>
    <p:extLst>
      <p:ext uri="{BB962C8B-B14F-4D97-AF65-F5344CB8AC3E}">
        <p14:creationId xmlns:p14="http://schemas.microsoft.com/office/powerpoint/2010/main" val="2113738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CE3A40-26AE-487C-A12D-79DFACEB8474}"/>
              </a:ext>
            </a:extLst>
          </p:cNvPr>
          <p:cNvSpPr>
            <a:spLocks noGrp="1"/>
          </p:cNvSpPr>
          <p:nvPr>
            <p:ph type="title"/>
          </p:nvPr>
        </p:nvSpPr>
        <p:spPr/>
        <p:txBody>
          <a:bodyPr/>
          <a:lstStyle/>
          <a:p>
            <a:r>
              <a:rPr lang="en-US"/>
              <a:t>Click to edit Master title style</a:t>
            </a:r>
            <a:endParaRPr lang="ar-SA"/>
          </a:p>
        </p:txBody>
      </p:sp>
      <p:sp>
        <p:nvSpPr>
          <p:cNvPr id="3" name="Content Placeholder 2">
            <a:extLst>
              <a:ext uri="{FF2B5EF4-FFF2-40B4-BE49-F238E27FC236}">
                <a16:creationId xmlns:a16="http://schemas.microsoft.com/office/drawing/2014/main" id="{69BA2CB7-CBA2-43C4-A621-336D91DB873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Content Placeholder 3">
            <a:extLst>
              <a:ext uri="{FF2B5EF4-FFF2-40B4-BE49-F238E27FC236}">
                <a16:creationId xmlns:a16="http://schemas.microsoft.com/office/drawing/2014/main" id="{D3B17026-E616-4C59-8384-1566694215B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Date Placeholder 4">
            <a:extLst>
              <a:ext uri="{FF2B5EF4-FFF2-40B4-BE49-F238E27FC236}">
                <a16:creationId xmlns:a16="http://schemas.microsoft.com/office/drawing/2014/main" id="{645C6D7A-A30A-44F6-B1C0-054223405679}"/>
              </a:ext>
            </a:extLst>
          </p:cNvPr>
          <p:cNvSpPr>
            <a:spLocks noGrp="1"/>
          </p:cNvSpPr>
          <p:nvPr>
            <p:ph type="dt" sz="half" idx="10"/>
          </p:nvPr>
        </p:nvSpPr>
        <p:spPr/>
        <p:txBody>
          <a:bodyPr/>
          <a:lstStyle/>
          <a:p>
            <a:fld id="{D67EA574-FC35-41B5-99E5-E1A627C533FD}" type="datetimeFigureOut">
              <a:rPr lang="ar-SA" smtClean="0"/>
              <a:t>08/09/1446</a:t>
            </a:fld>
            <a:endParaRPr lang="ar-SA"/>
          </a:p>
        </p:txBody>
      </p:sp>
      <p:sp>
        <p:nvSpPr>
          <p:cNvPr id="6" name="Footer Placeholder 5">
            <a:extLst>
              <a:ext uri="{FF2B5EF4-FFF2-40B4-BE49-F238E27FC236}">
                <a16:creationId xmlns:a16="http://schemas.microsoft.com/office/drawing/2014/main" id="{793F3193-4C37-4367-B887-F8468C8F2B93}"/>
              </a:ext>
            </a:extLst>
          </p:cNvPr>
          <p:cNvSpPr>
            <a:spLocks noGrp="1"/>
          </p:cNvSpPr>
          <p:nvPr>
            <p:ph type="ftr" sz="quarter" idx="11"/>
          </p:nvPr>
        </p:nvSpPr>
        <p:spPr/>
        <p:txBody>
          <a:bodyPr/>
          <a:lstStyle/>
          <a:p>
            <a:endParaRPr lang="ar-SA"/>
          </a:p>
        </p:txBody>
      </p:sp>
      <p:sp>
        <p:nvSpPr>
          <p:cNvPr id="7" name="Slide Number Placeholder 6">
            <a:extLst>
              <a:ext uri="{FF2B5EF4-FFF2-40B4-BE49-F238E27FC236}">
                <a16:creationId xmlns:a16="http://schemas.microsoft.com/office/drawing/2014/main" id="{028E8D3E-F930-450B-BFB5-825BDD422E52}"/>
              </a:ext>
            </a:extLst>
          </p:cNvPr>
          <p:cNvSpPr>
            <a:spLocks noGrp="1"/>
          </p:cNvSpPr>
          <p:nvPr>
            <p:ph type="sldNum" sz="quarter" idx="12"/>
          </p:nvPr>
        </p:nvSpPr>
        <p:spPr/>
        <p:txBody>
          <a:bodyPr/>
          <a:lstStyle/>
          <a:p>
            <a:fld id="{0C892284-5A76-47C9-8FF2-DBA428480B8B}" type="slidenum">
              <a:rPr lang="ar-SA" smtClean="0"/>
              <a:t>‹#›</a:t>
            </a:fld>
            <a:endParaRPr lang="ar-SA"/>
          </a:p>
        </p:txBody>
      </p:sp>
    </p:spTree>
    <p:extLst>
      <p:ext uri="{BB962C8B-B14F-4D97-AF65-F5344CB8AC3E}">
        <p14:creationId xmlns:p14="http://schemas.microsoft.com/office/powerpoint/2010/main" val="2132039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3A80D-A0D2-4D55-9477-35CD5F544ECE}"/>
              </a:ext>
            </a:extLst>
          </p:cNvPr>
          <p:cNvSpPr>
            <a:spLocks noGrp="1"/>
          </p:cNvSpPr>
          <p:nvPr>
            <p:ph type="title"/>
          </p:nvPr>
        </p:nvSpPr>
        <p:spPr>
          <a:xfrm>
            <a:off x="839788" y="365125"/>
            <a:ext cx="10515600" cy="1325563"/>
          </a:xfrm>
        </p:spPr>
        <p:txBody>
          <a:bodyPr/>
          <a:lstStyle/>
          <a:p>
            <a:r>
              <a:rPr lang="en-US"/>
              <a:t>Click to edit Master title style</a:t>
            </a:r>
            <a:endParaRPr lang="ar-SA"/>
          </a:p>
        </p:txBody>
      </p:sp>
      <p:sp>
        <p:nvSpPr>
          <p:cNvPr id="3" name="Text Placeholder 2">
            <a:extLst>
              <a:ext uri="{FF2B5EF4-FFF2-40B4-BE49-F238E27FC236}">
                <a16:creationId xmlns:a16="http://schemas.microsoft.com/office/drawing/2014/main" id="{0064D9C2-B546-4E1E-9C82-F67FA4EC1E7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90C02E3-D053-42CB-8D0B-FE47BB31A0B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Text Placeholder 4">
            <a:extLst>
              <a:ext uri="{FF2B5EF4-FFF2-40B4-BE49-F238E27FC236}">
                <a16:creationId xmlns:a16="http://schemas.microsoft.com/office/drawing/2014/main" id="{820D9A27-BB65-4295-8D3E-BAB32358ACB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28FF569-F141-449E-B067-4B41ADA2EC4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7" name="Date Placeholder 6">
            <a:extLst>
              <a:ext uri="{FF2B5EF4-FFF2-40B4-BE49-F238E27FC236}">
                <a16:creationId xmlns:a16="http://schemas.microsoft.com/office/drawing/2014/main" id="{4FE33002-9B11-447D-A8EE-0A14EA196B03}"/>
              </a:ext>
            </a:extLst>
          </p:cNvPr>
          <p:cNvSpPr>
            <a:spLocks noGrp="1"/>
          </p:cNvSpPr>
          <p:nvPr>
            <p:ph type="dt" sz="half" idx="10"/>
          </p:nvPr>
        </p:nvSpPr>
        <p:spPr/>
        <p:txBody>
          <a:bodyPr/>
          <a:lstStyle/>
          <a:p>
            <a:fld id="{D67EA574-FC35-41B5-99E5-E1A627C533FD}" type="datetimeFigureOut">
              <a:rPr lang="ar-SA" smtClean="0"/>
              <a:t>08/09/1446</a:t>
            </a:fld>
            <a:endParaRPr lang="ar-SA"/>
          </a:p>
        </p:txBody>
      </p:sp>
      <p:sp>
        <p:nvSpPr>
          <p:cNvPr id="8" name="Footer Placeholder 7">
            <a:extLst>
              <a:ext uri="{FF2B5EF4-FFF2-40B4-BE49-F238E27FC236}">
                <a16:creationId xmlns:a16="http://schemas.microsoft.com/office/drawing/2014/main" id="{9624C36D-8DC5-4F01-A87D-AB963037B909}"/>
              </a:ext>
            </a:extLst>
          </p:cNvPr>
          <p:cNvSpPr>
            <a:spLocks noGrp="1"/>
          </p:cNvSpPr>
          <p:nvPr>
            <p:ph type="ftr" sz="quarter" idx="11"/>
          </p:nvPr>
        </p:nvSpPr>
        <p:spPr/>
        <p:txBody>
          <a:bodyPr/>
          <a:lstStyle/>
          <a:p>
            <a:endParaRPr lang="ar-SA"/>
          </a:p>
        </p:txBody>
      </p:sp>
      <p:sp>
        <p:nvSpPr>
          <p:cNvPr id="9" name="Slide Number Placeholder 8">
            <a:extLst>
              <a:ext uri="{FF2B5EF4-FFF2-40B4-BE49-F238E27FC236}">
                <a16:creationId xmlns:a16="http://schemas.microsoft.com/office/drawing/2014/main" id="{131C9E22-C1DE-43F3-A4CC-AE62C148B5E9}"/>
              </a:ext>
            </a:extLst>
          </p:cNvPr>
          <p:cNvSpPr>
            <a:spLocks noGrp="1"/>
          </p:cNvSpPr>
          <p:nvPr>
            <p:ph type="sldNum" sz="quarter" idx="12"/>
          </p:nvPr>
        </p:nvSpPr>
        <p:spPr/>
        <p:txBody>
          <a:bodyPr/>
          <a:lstStyle/>
          <a:p>
            <a:fld id="{0C892284-5A76-47C9-8FF2-DBA428480B8B}" type="slidenum">
              <a:rPr lang="ar-SA" smtClean="0"/>
              <a:t>‹#›</a:t>
            </a:fld>
            <a:endParaRPr lang="ar-SA"/>
          </a:p>
        </p:txBody>
      </p:sp>
    </p:spTree>
    <p:extLst>
      <p:ext uri="{BB962C8B-B14F-4D97-AF65-F5344CB8AC3E}">
        <p14:creationId xmlns:p14="http://schemas.microsoft.com/office/powerpoint/2010/main" val="427357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FE3C72-9A75-4BCB-9E7C-D23CEE05A027}"/>
              </a:ext>
            </a:extLst>
          </p:cNvPr>
          <p:cNvSpPr>
            <a:spLocks noGrp="1"/>
          </p:cNvSpPr>
          <p:nvPr>
            <p:ph type="title"/>
          </p:nvPr>
        </p:nvSpPr>
        <p:spPr/>
        <p:txBody>
          <a:bodyPr/>
          <a:lstStyle/>
          <a:p>
            <a:r>
              <a:rPr lang="en-US"/>
              <a:t>Click to edit Master title style</a:t>
            </a:r>
            <a:endParaRPr lang="ar-SA"/>
          </a:p>
        </p:txBody>
      </p:sp>
      <p:sp>
        <p:nvSpPr>
          <p:cNvPr id="3" name="Date Placeholder 2">
            <a:extLst>
              <a:ext uri="{FF2B5EF4-FFF2-40B4-BE49-F238E27FC236}">
                <a16:creationId xmlns:a16="http://schemas.microsoft.com/office/drawing/2014/main" id="{84C47A41-33DB-40BB-9C4C-B4CACD874336}"/>
              </a:ext>
            </a:extLst>
          </p:cNvPr>
          <p:cNvSpPr>
            <a:spLocks noGrp="1"/>
          </p:cNvSpPr>
          <p:nvPr>
            <p:ph type="dt" sz="half" idx="10"/>
          </p:nvPr>
        </p:nvSpPr>
        <p:spPr/>
        <p:txBody>
          <a:bodyPr/>
          <a:lstStyle/>
          <a:p>
            <a:fld id="{D67EA574-FC35-41B5-99E5-E1A627C533FD}" type="datetimeFigureOut">
              <a:rPr lang="ar-SA" smtClean="0"/>
              <a:t>08/09/1446</a:t>
            </a:fld>
            <a:endParaRPr lang="ar-SA"/>
          </a:p>
        </p:txBody>
      </p:sp>
      <p:sp>
        <p:nvSpPr>
          <p:cNvPr id="4" name="Footer Placeholder 3">
            <a:extLst>
              <a:ext uri="{FF2B5EF4-FFF2-40B4-BE49-F238E27FC236}">
                <a16:creationId xmlns:a16="http://schemas.microsoft.com/office/drawing/2014/main" id="{5797552D-5A3C-4C04-B9CA-FAAF3BB16E0D}"/>
              </a:ext>
            </a:extLst>
          </p:cNvPr>
          <p:cNvSpPr>
            <a:spLocks noGrp="1"/>
          </p:cNvSpPr>
          <p:nvPr>
            <p:ph type="ftr" sz="quarter" idx="11"/>
          </p:nvPr>
        </p:nvSpPr>
        <p:spPr/>
        <p:txBody>
          <a:bodyPr/>
          <a:lstStyle/>
          <a:p>
            <a:endParaRPr lang="ar-SA"/>
          </a:p>
        </p:txBody>
      </p:sp>
      <p:sp>
        <p:nvSpPr>
          <p:cNvPr id="5" name="Slide Number Placeholder 4">
            <a:extLst>
              <a:ext uri="{FF2B5EF4-FFF2-40B4-BE49-F238E27FC236}">
                <a16:creationId xmlns:a16="http://schemas.microsoft.com/office/drawing/2014/main" id="{1356456A-41C5-431F-BF78-50561B1DCF9A}"/>
              </a:ext>
            </a:extLst>
          </p:cNvPr>
          <p:cNvSpPr>
            <a:spLocks noGrp="1"/>
          </p:cNvSpPr>
          <p:nvPr>
            <p:ph type="sldNum" sz="quarter" idx="12"/>
          </p:nvPr>
        </p:nvSpPr>
        <p:spPr/>
        <p:txBody>
          <a:bodyPr/>
          <a:lstStyle/>
          <a:p>
            <a:fld id="{0C892284-5A76-47C9-8FF2-DBA428480B8B}" type="slidenum">
              <a:rPr lang="ar-SA" smtClean="0"/>
              <a:t>‹#›</a:t>
            </a:fld>
            <a:endParaRPr lang="ar-SA"/>
          </a:p>
        </p:txBody>
      </p:sp>
    </p:spTree>
    <p:extLst>
      <p:ext uri="{BB962C8B-B14F-4D97-AF65-F5344CB8AC3E}">
        <p14:creationId xmlns:p14="http://schemas.microsoft.com/office/powerpoint/2010/main" val="1278210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29324C-5447-42A1-A406-3F32F5CBB156}"/>
              </a:ext>
            </a:extLst>
          </p:cNvPr>
          <p:cNvSpPr>
            <a:spLocks noGrp="1"/>
          </p:cNvSpPr>
          <p:nvPr>
            <p:ph type="dt" sz="half" idx="10"/>
          </p:nvPr>
        </p:nvSpPr>
        <p:spPr/>
        <p:txBody>
          <a:bodyPr/>
          <a:lstStyle/>
          <a:p>
            <a:fld id="{D67EA574-FC35-41B5-99E5-E1A627C533FD}" type="datetimeFigureOut">
              <a:rPr lang="ar-SA" smtClean="0"/>
              <a:t>08/09/1446</a:t>
            </a:fld>
            <a:endParaRPr lang="ar-SA"/>
          </a:p>
        </p:txBody>
      </p:sp>
      <p:sp>
        <p:nvSpPr>
          <p:cNvPr id="3" name="Footer Placeholder 2">
            <a:extLst>
              <a:ext uri="{FF2B5EF4-FFF2-40B4-BE49-F238E27FC236}">
                <a16:creationId xmlns:a16="http://schemas.microsoft.com/office/drawing/2014/main" id="{826077DC-C224-48CA-A1A3-49C3C2F7F98A}"/>
              </a:ext>
            </a:extLst>
          </p:cNvPr>
          <p:cNvSpPr>
            <a:spLocks noGrp="1"/>
          </p:cNvSpPr>
          <p:nvPr>
            <p:ph type="ftr" sz="quarter" idx="11"/>
          </p:nvPr>
        </p:nvSpPr>
        <p:spPr/>
        <p:txBody>
          <a:bodyPr/>
          <a:lstStyle/>
          <a:p>
            <a:endParaRPr lang="ar-SA"/>
          </a:p>
        </p:txBody>
      </p:sp>
      <p:sp>
        <p:nvSpPr>
          <p:cNvPr id="4" name="Slide Number Placeholder 3">
            <a:extLst>
              <a:ext uri="{FF2B5EF4-FFF2-40B4-BE49-F238E27FC236}">
                <a16:creationId xmlns:a16="http://schemas.microsoft.com/office/drawing/2014/main" id="{38D48AEA-0A62-490C-9ADB-755A279C7F25}"/>
              </a:ext>
            </a:extLst>
          </p:cNvPr>
          <p:cNvSpPr>
            <a:spLocks noGrp="1"/>
          </p:cNvSpPr>
          <p:nvPr>
            <p:ph type="sldNum" sz="quarter" idx="12"/>
          </p:nvPr>
        </p:nvSpPr>
        <p:spPr/>
        <p:txBody>
          <a:bodyPr/>
          <a:lstStyle/>
          <a:p>
            <a:fld id="{0C892284-5A76-47C9-8FF2-DBA428480B8B}" type="slidenum">
              <a:rPr lang="ar-SA" smtClean="0"/>
              <a:t>‹#›</a:t>
            </a:fld>
            <a:endParaRPr lang="ar-SA"/>
          </a:p>
        </p:txBody>
      </p:sp>
    </p:spTree>
    <p:extLst>
      <p:ext uri="{BB962C8B-B14F-4D97-AF65-F5344CB8AC3E}">
        <p14:creationId xmlns:p14="http://schemas.microsoft.com/office/powerpoint/2010/main" val="4147945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3C902-DCE1-49A1-8F36-060F4D4768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r-SA"/>
          </a:p>
        </p:txBody>
      </p:sp>
      <p:sp>
        <p:nvSpPr>
          <p:cNvPr id="3" name="Content Placeholder 2">
            <a:extLst>
              <a:ext uri="{FF2B5EF4-FFF2-40B4-BE49-F238E27FC236}">
                <a16:creationId xmlns:a16="http://schemas.microsoft.com/office/drawing/2014/main" id="{3B36FE46-EE24-4FB3-8E96-6CF5FC78F0E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Text Placeholder 3">
            <a:extLst>
              <a:ext uri="{FF2B5EF4-FFF2-40B4-BE49-F238E27FC236}">
                <a16:creationId xmlns:a16="http://schemas.microsoft.com/office/drawing/2014/main" id="{EC917BA9-69AA-4C1F-9F95-D34264180A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7DA358-3322-4829-B378-D8448B8978AA}"/>
              </a:ext>
            </a:extLst>
          </p:cNvPr>
          <p:cNvSpPr>
            <a:spLocks noGrp="1"/>
          </p:cNvSpPr>
          <p:nvPr>
            <p:ph type="dt" sz="half" idx="10"/>
          </p:nvPr>
        </p:nvSpPr>
        <p:spPr/>
        <p:txBody>
          <a:bodyPr/>
          <a:lstStyle/>
          <a:p>
            <a:fld id="{D67EA574-FC35-41B5-99E5-E1A627C533FD}" type="datetimeFigureOut">
              <a:rPr lang="ar-SA" smtClean="0"/>
              <a:t>08/09/1446</a:t>
            </a:fld>
            <a:endParaRPr lang="ar-SA"/>
          </a:p>
        </p:txBody>
      </p:sp>
      <p:sp>
        <p:nvSpPr>
          <p:cNvPr id="6" name="Footer Placeholder 5">
            <a:extLst>
              <a:ext uri="{FF2B5EF4-FFF2-40B4-BE49-F238E27FC236}">
                <a16:creationId xmlns:a16="http://schemas.microsoft.com/office/drawing/2014/main" id="{3634C370-900C-478D-98ED-F565E3F8D9CE}"/>
              </a:ext>
            </a:extLst>
          </p:cNvPr>
          <p:cNvSpPr>
            <a:spLocks noGrp="1"/>
          </p:cNvSpPr>
          <p:nvPr>
            <p:ph type="ftr" sz="quarter" idx="11"/>
          </p:nvPr>
        </p:nvSpPr>
        <p:spPr/>
        <p:txBody>
          <a:bodyPr/>
          <a:lstStyle/>
          <a:p>
            <a:endParaRPr lang="ar-SA"/>
          </a:p>
        </p:txBody>
      </p:sp>
      <p:sp>
        <p:nvSpPr>
          <p:cNvPr id="7" name="Slide Number Placeholder 6">
            <a:extLst>
              <a:ext uri="{FF2B5EF4-FFF2-40B4-BE49-F238E27FC236}">
                <a16:creationId xmlns:a16="http://schemas.microsoft.com/office/drawing/2014/main" id="{6E32E239-0997-4146-8441-26781442217E}"/>
              </a:ext>
            </a:extLst>
          </p:cNvPr>
          <p:cNvSpPr>
            <a:spLocks noGrp="1"/>
          </p:cNvSpPr>
          <p:nvPr>
            <p:ph type="sldNum" sz="quarter" idx="12"/>
          </p:nvPr>
        </p:nvSpPr>
        <p:spPr/>
        <p:txBody>
          <a:bodyPr/>
          <a:lstStyle/>
          <a:p>
            <a:fld id="{0C892284-5A76-47C9-8FF2-DBA428480B8B}" type="slidenum">
              <a:rPr lang="ar-SA" smtClean="0"/>
              <a:t>‹#›</a:t>
            </a:fld>
            <a:endParaRPr lang="ar-SA"/>
          </a:p>
        </p:txBody>
      </p:sp>
    </p:spTree>
    <p:extLst>
      <p:ext uri="{BB962C8B-B14F-4D97-AF65-F5344CB8AC3E}">
        <p14:creationId xmlns:p14="http://schemas.microsoft.com/office/powerpoint/2010/main" val="1355641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00552-97A3-4A1B-B356-F0E7765940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r-SA"/>
          </a:p>
        </p:txBody>
      </p:sp>
      <p:sp>
        <p:nvSpPr>
          <p:cNvPr id="3" name="Picture Placeholder 2">
            <a:extLst>
              <a:ext uri="{FF2B5EF4-FFF2-40B4-BE49-F238E27FC236}">
                <a16:creationId xmlns:a16="http://schemas.microsoft.com/office/drawing/2014/main" id="{19A69D4F-4CEB-455C-B25D-7D32C3F38A5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a:extLst>
              <a:ext uri="{FF2B5EF4-FFF2-40B4-BE49-F238E27FC236}">
                <a16:creationId xmlns:a16="http://schemas.microsoft.com/office/drawing/2014/main" id="{ACDC9A7E-7D9C-498A-A66E-D20476609D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B51CC7-8370-438B-B77C-1F267AF32F74}"/>
              </a:ext>
            </a:extLst>
          </p:cNvPr>
          <p:cNvSpPr>
            <a:spLocks noGrp="1"/>
          </p:cNvSpPr>
          <p:nvPr>
            <p:ph type="dt" sz="half" idx="10"/>
          </p:nvPr>
        </p:nvSpPr>
        <p:spPr/>
        <p:txBody>
          <a:bodyPr/>
          <a:lstStyle/>
          <a:p>
            <a:fld id="{D67EA574-FC35-41B5-99E5-E1A627C533FD}" type="datetimeFigureOut">
              <a:rPr lang="ar-SA" smtClean="0"/>
              <a:t>08/09/1446</a:t>
            </a:fld>
            <a:endParaRPr lang="ar-SA"/>
          </a:p>
        </p:txBody>
      </p:sp>
      <p:sp>
        <p:nvSpPr>
          <p:cNvPr id="6" name="Footer Placeholder 5">
            <a:extLst>
              <a:ext uri="{FF2B5EF4-FFF2-40B4-BE49-F238E27FC236}">
                <a16:creationId xmlns:a16="http://schemas.microsoft.com/office/drawing/2014/main" id="{C5D37E2E-31D3-4F58-8293-DD976E0624AD}"/>
              </a:ext>
            </a:extLst>
          </p:cNvPr>
          <p:cNvSpPr>
            <a:spLocks noGrp="1"/>
          </p:cNvSpPr>
          <p:nvPr>
            <p:ph type="ftr" sz="quarter" idx="11"/>
          </p:nvPr>
        </p:nvSpPr>
        <p:spPr/>
        <p:txBody>
          <a:bodyPr/>
          <a:lstStyle/>
          <a:p>
            <a:endParaRPr lang="ar-SA"/>
          </a:p>
        </p:txBody>
      </p:sp>
      <p:sp>
        <p:nvSpPr>
          <p:cNvPr id="7" name="Slide Number Placeholder 6">
            <a:extLst>
              <a:ext uri="{FF2B5EF4-FFF2-40B4-BE49-F238E27FC236}">
                <a16:creationId xmlns:a16="http://schemas.microsoft.com/office/drawing/2014/main" id="{3212263D-EF16-4D2B-BFB5-4F6883779759}"/>
              </a:ext>
            </a:extLst>
          </p:cNvPr>
          <p:cNvSpPr>
            <a:spLocks noGrp="1"/>
          </p:cNvSpPr>
          <p:nvPr>
            <p:ph type="sldNum" sz="quarter" idx="12"/>
          </p:nvPr>
        </p:nvSpPr>
        <p:spPr/>
        <p:txBody>
          <a:bodyPr/>
          <a:lstStyle/>
          <a:p>
            <a:fld id="{0C892284-5A76-47C9-8FF2-DBA428480B8B}" type="slidenum">
              <a:rPr lang="ar-SA" smtClean="0"/>
              <a:t>‹#›</a:t>
            </a:fld>
            <a:endParaRPr lang="ar-SA"/>
          </a:p>
        </p:txBody>
      </p:sp>
    </p:spTree>
    <p:extLst>
      <p:ext uri="{BB962C8B-B14F-4D97-AF65-F5344CB8AC3E}">
        <p14:creationId xmlns:p14="http://schemas.microsoft.com/office/powerpoint/2010/main" val="25270237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26D0448-E599-4A67-81D8-E705AA6367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ar-SA"/>
          </a:p>
        </p:txBody>
      </p:sp>
      <p:sp>
        <p:nvSpPr>
          <p:cNvPr id="3" name="Text Placeholder 2">
            <a:extLst>
              <a:ext uri="{FF2B5EF4-FFF2-40B4-BE49-F238E27FC236}">
                <a16:creationId xmlns:a16="http://schemas.microsoft.com/office/drawing/2014/main" id="{0C53A86F-01BB-4BBC-BCCD-1968FC3578A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a:extLst>
              <a:ext uri="{FF2B5EF4-FFF2-40B4-BE49-F238E27FC236}">
                <a16:creationId xmlns:a16="http://schemas.microsoft.com/office/drawing/2014/main" id="{26086E6E-E60B-47DB-97C1-B5F82A4808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7EA574-FC35-41B5-99E5-E1A627C533FD}" type="datetimeFigureOut">
              <a:rPr lang="ar-SA" smtClean="0"/>
              <a:t>08/09/1446</a:t>
            </a:fld>
            <a:endParaRPr lang="ar-SA"/>
          </a:p>
        </p:txBody>
      </p:sp>
      <p:sp>
        <p:nvSpPr>
          <p:cNvPr id="5" name="Footer Placeholder 4">
            <a:extLst>
              <a:ext uri="{FF2B5EF4-FFF2-40B4-BE49-F238E27FC236}">
                <a16:creationId xmlns:a16="http://schemas.microsoft.com/office/drawing/2014/main" id="{9EB6B565-A24E-4585-B248-6DD34942AD4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SA"/>
          </a:p>
        </p:txBody>
      </p:sp>
      <p:sp>
        <p:nvSpPr>
          <p:cNvPr id="6" name="Slide Number Placeholder 5">
            <a:extLst>
              <a:ext uri="{FF2B5EF4-FFF2-40B4-BE49-F238E27FC236}">
                <a16:creationId xmlns:a16="http://schemas.microsoft.com/office/drawing/2014/main" id="{ADB503FF-D7D2-4915-8219-63CE4933CD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892284-5A76-47C9-8FF2-DBA428480B8B}" type="slidenum">
              <a:rPr lang="ar-SA" smtClean="0"/>
              <a:t>‹#›</a:t>
            </a:fld>
            <a:endParaRPr lang="ar-SA"/>
          </a:p>
        </p:txBody>
      </p:sp>
    </p:spTree>
    <p:extLst>
      <p:ext uri="{BB962C8B-B14F-4D97-AF65-F5344CB8AC3E}">
        <p14:creationId xmlns:p14="http://schemas.microsoft.com/office/powerpoint/2010/main" val="21125707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623A2D-82B8-4D8E-BFF8-F8BD741CE21A}"/>
              </a:ext>
            </a:extLst>
          </p:cNvPr>
          <p:cNvPicPr>
            <a:picLocks noChangeAspect="1"/>
          </p:cNvPicPr>
          <p:nvPr/>
        </p:nvPicPr>
        <p:blipFill>
          <a:blip r:embed="rId2">
            <a:alphaModFix amt="19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Title 10">
            <a:extLst>
              <a:ext uri="{FF2B5EF4-FFF2-40B4-BE49-F238E27FC236}">
                <a16:creationId xmlns:a16="http://schemas.microsoft.com/office/drawing/2014/main" id="{FC300C7C-B5C7-4141-BFBB-1D36D1BCC303}"/>
              </a:ext>
            </a:extLst>
          </p:cNvPr>
          <p:cNvSpPr>
            <a:spLocks noGrp="1"/>
          </p:cNvSpPr>
          <p:nvPr>
            <p:ph type="title"/>
          </p:nvPr>
        </p:nvSpPr>
        <p:spPr>
          <a:xfrm>
            <a:off x="838200" y="169333"/>
            <a:ext cx="10515600" cy="694267"/>
          </a:xfrm>
        </p:spPr>
        <p:txBody>
          <a:bodyPr>
            <a:normAutofit/>
          </a:bodyPr>
          <a:lstStyle/>
          <a:p>
            <a:r>
              <a:rPr lang="en-US" sz="3200" b="1" dirty="0">
                <a:solidFill>
                  <a:schemeClr val="accent1">
                    <a:lumMod val="50000"/>
                  </a:schemeClr>
                </a:solidFill>
                <a:latin typeface="Poppins" panose="00000500000000000000" pitchFamily="2" charset="0"/>
                <a:cs typeface="Poppins" panose="00000500000000000000" pitchFamily="2" charset="0"/>
              </a:rPr>
              <a:t>Computer Architecture:</a:t>
            </a:r>
            <a:endParaRPr lang="ar-SA" sz="3200" dirty="0">
              <a:solidFill>
                <a:schemeClr val="accent1">
                  <a:lumMod val="50000"/>
                </a:schemeClr>
              </a:solidFill>
              <a:latin typeface="Poppins" panose="00000500000000000000" pitchFamily="2" charset="0"/>
            </a:endParaRPr>
          </a:p>
        </p:txBody>
      </p:sp>
      <p:sp>
        <p:nvSpPr>
          <p:cNvPr id="12" name="Content Placeholder 11">
            <a:extLst>
              <a:ext uri="{FF2B5EF4-FFF2-40B4-BE49-F238E27FC236}">
                <a16:creationId xmlns:a16="http://schemas.microsoft.com/office/drawing/2014/main" id="{F3F857AE-E6E7-4A8D-83AC-18B55C13A40A}"/>
              </a:ext>
            </a:extLst>
          </p:cNvPr>
          <p:cNvSpPr>
            <a:spLocks noGrp="1"/>
          </p:cNvSpPr>
          <p:nvPr>
            <p:ph idx="1"/>
          </p:nvPr>
        </p:nvSpPr>
        <p:spPr>
          <a:xfrm>
            <a:off x="838200" y="1371600"/>
            <a:ext cx="10515600" cy="4322763"/>
          </a:xfrm>
        </p:spPr>
        <p:txBody>
          <a:bodyPr/>
          <a:lstStyle/>
          <a:p>
            <a:r>
              <a:rPr lang="en-US" sz="2000" dirty="0">
                <a:latin typeface="Poppins" panose="00000500000000000000" pitchFamily="2" charset="0"/>
                <a:cs typeface="Poppins" panose="00000500000000000000" pitchFamily="2" charset="0"/>
              </a:rPr>
              <a:t>The following figure shows the main components that make up a computer, including the CPU, bridge, memory, and other peripherals.</a:t>
            </a:r>
          </a:p>
          <a:p>
            <a:endParaRPr lang="en-US" sz="1200" dirty="0">
              <a:latin typeface="Poppins" panose="00000500000000000000" pitchFamily="2" charset="0"/>
              <a:cs typeface="Poppins" panose="00000500000000000000" pitchFamily="2" charset="0"/>
            </a:endParaRPr>
          </a:p>
        </p:txBody>
      </p:sp>
      <p:pic>
        <p:nvPicPr>
          <p:cNvPr id="4" name="Picture 3">
            <a:extLst>
              <a:ext uri="{FF2B5EF4-FFF2-40B4-BE49-F238E27FC236}">
                <a16:creationId xmlns:a16="http://schemas.microsoft.com/office/drawing/2014/main" id="{466D46BB-B59E-4A3F-A280-2E92653A6F86}"/>
              </a:ext>
            </a:extLst>
          </p:cNvPr>
          <p:cNvPicPr>
            <a:picLocks noChangeAspect="1"/>
          </p:cNvPicPr>
          <p:nvPr/>
        </p:nvPicPr>
        <p:blipFill>
          <a:blip r:embed="rId3"/>
          <a:stretch>
            <a:fillRect/>
          </a:stretch>
        </p:blipFill>
        <p:spPr>
          <a:xfrm>
            <a:off x="3196241" y="2168143"/>
            <a:ext cx="5799518" cy="3233591"/>
          </a:xfrm>
          <a:prstGeom prst="rect">
            <a:avLst/>
          </a:prstGeom>
        </p:spPr>
      </p:pic>
    </p:spTree>
    <p:extLst>
      <p:ext uri="{BB962C8B-B14F-4D97-AF65-F5344CB8AC3E}">
        <p14:creationId xmlns:p14="http://schemas.microsoft.com/office/powerpoint/2010/main" val="148279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623A2D-82B8-4D8E-BFF8-F8BD741CE21A}"/>
              </a:ext>
            </a:extLst>
          </p:cNvPr>
          <p:cNvPicPr>
            <a:picLocks noChangeAspect="1"/>
          </p:cNvPicPr>
          <p:nvPr/>
        </p:nvPicPr>
        <p:blipFill>
          <a:blip r:embed="rId2">
            <a:alphaModFix amt="19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Title 10">
            <a:extLst>
              <a:ext uri="{FF2B5EF4-FFF2-40B4-BE49-F238E27FC236}">
                <a16:creationId xmlns:a16="http://schemas.microsoft.com/office/drawing/2014/main" id="{FC300C7C-B5C7-4141-BFBB-1D36D1BCC303}"/>
              </a:ext>
            </a:extLst>
          </p:cNvPr>
          <p:cNvSpPr>
            <a:spLocks noGrp="1"/>
          </p:cNvSpPr>
          <p:nvPr>
            <p:ph type="title"/>
          </p:nvPr>
        </p:nvSpPr>
        <p:spPr>
          <a:xfrm>
            <a:off x="838200" y="169333"/>
            <a:ext cx="10515600" cy="694267"/>
          </a:xfrm>
        </p:spPr>
        <p:txBody>
          <a:bodyPr>
            <a:normAutofit/>
          </a:bodyPr>
          <a:lstStyle/>
          <a:p>
            <a:r>
              <a:rPr lang="en-US" sz="3200" b="1" dirty="0">
                <a:solidFill>
                  <a:schemeClr val="accent1">
                    <a:lumMod val="50000"/>
                  </a:schemeClr>
                </a:solidFill>
                <a:latin typeface="Poppins" panose="00000500000000000000" pitchFamily="2" charset="0"/>
                <a:cs typeface="Poppins" panose="00000500000000000000" pitchFamily="2" charset="0"/>
              </a:rPr>
              <a:t>The Central Processing Unit (CPU):</a:t>
            </a:r>
            <a:endParaRPr lang="ar-SA" sz="3200" dirty="0">
              <a:solidFill>
                <a:schemeClr val="accent1">
                  <a:lumMod val="50000"/>
                </a:schemeClr>
              </a:solidFill>
              <a:latin typeface="Poppins" panose="00000500000000000000" pitchFamily="2" charset="0"/>
            </a:endParaRPr>
          </a:p>
        </p:txBody>
      </p:sp>
      <p:sp>
        <p:nvSpPr>
          <p:cNvPr id="12" name="Content Placeholder 11">
            <a:extLst>
              <a:ext uri="{FF2B5EF4-FFF2-40B4-BE49-F238E27FC236}">
                <a16:creationId xmlns:a16="http://schemas.microsoft.com/office/drawing/2014/main" id="{F3F857AE-E6E7-4A8D-83AC-18B55C13A40A}"/>
              </a:ext>
            </a:extLst>
          </p:cNvPr>
          <p:cNvSpPr>
            <a:spLocks noGrp="1"/>
          </p:cNvSpPr>
          <p:nvPr>
            <p:ph idx="1"/>
          </p:nvPr>
        </p:nvSpPr>
        <p:spPr>
          <a:xfrm>
            <a:off x="838200" y="1371600"/>
            <a:ext cx="10515600" cy="4322763"/>
          </a:xfrm>
        </p:spPr>
        <p:txBody>
          <a:bodyPr>
            <a:normAutofit/>
          </a:bodyPr>
          <a:lstStyle/>
          <a:p>
            <a:r>
              <a:rPr lang="en-US" sz="2000" dirty="0">
                <a:latin typeface="Poppins" panose="00000500000000000000" pitchFamily="2" charset="0"/>
                <a:cs typeface="Poppins" panose="00000500000000000000" pitchFamily="2" charset="0"/>
              </a:rPr>
              <a:t>The processor or central processing unit (CPU) is where the processing takes place on the computer and is more precisely the brain of the computer.</a:t>
            </a:r>
          </a:p>
          <a:p>
            <a:r>
              <a:rPr lang="en-US" sz="2000" dirty="0">
                <a:latin typeface="Poppins" panose="00000500000000000000" pitchFamily="2" charset="0"/>
                <a:cs typeface="Poppins" panose="00000500000000000000" pitchFamily="2" charset="0"/>
              </a:rPr>
              <a:t>The CPU contains the following components:</a:t>
            </a:r>
          </a:p>
          <a:p>
            <a:pPr lvl="1"/>
            <a:r>
              <a:rPr lang="en-US" sz="1600" dirty="0">
                <a:latin typeface="Poppins" panose="00000500000000000000" pitchFamily="2" charset="0"/>
                <a:cs typeface="Poppins" panose="00000500000000000000" pitchFamily="2" charset="0"/>
              </a:rPr>
              <a:t>Arithmetic logic unit (ALU): </a:t>
            </a:r>
          </a:p>
          <a:p>
            <a:pPr lvl="2"/>
            <a:r>
              <a:rPr lang="en-US" sz="1200" dirty="0">
                <a:latin typeface="Poppins" panose="00000500000000000000" pitchFamily="2" charset="0"/>
                <a:cs typeface="Poppins" panose="00000500000000000000" pitchFamily="2" charset="0"/>
              </a:rPr>
              <a:t>The arithmetic and logic unit performs calculations inside the computer, such as addition and multiplication.</a:t>
            </a:r>
            <a:endParaRPr lang="en-US" sz="1600" dirty="0">
              <a:latin typeface="Poppins" panose="00000500000000000000" pitchFamily="2" charset="0"/>
              <a:cs typeface="Poppins" panose="00000500000000000000" pitchFamily="2" charset="0"/>
            </a:endParaRPr>
          </a:p>
          <a:p>
            <a:pPr lvl="1"/>
            <a:r>
              <a:rPr lang="en-US" sz="1600" dirty="0">
                <a:latin typeface="Poppins" panose="00000500000000000000" pitchFamily="2" charset="0"/>
                <a:cs typeface="Poppins" panose="00000500000000000000" pitchFamily="2" charset="0"/>
              </a:rPr>
              <a:t>Registers: </a:t>
            </a:r>
          </a:p>
          <a:p>
            <a:pPr lvl="2"/>
            <a:r>
              <a:rPr lang="en-US" sz="1200" dirty="0">
                <a:latin typeface="Poppins" panose="00000500000000000000" pitchFamily="2" charset="0"/>
                <a:cs typeface="Poppins" panose="00000500000000000000" pitchFamily="2" charset="0"/>
              </a:rPr>
              <a:t>Registers temporarily store data and are used as basic inputs and outputs for x86 instructions. </a:t>
            </a:r>
          </a:p>
          <a:p>
            <a:pPr lvl="2"/>
            <a:r>
              <a:rPr lang="en-US" sz="1200" dirty="0">
                <a:latin typeface="Poppins" panose="00000500000000000000" pitchFamily="2" charset="0"/>
                <a:cs typeface="Poppins" panose="00000500000000000000" pitchFamily="2" charset="0"/>
              </a:rPr>
              <a:t>Registers provide very fast access to a single word of data and are usually accessed by name.</a:t>
            </a:r>
            <a:endParaRPr lang="en-US" sz="1600" dirty="0">
              <a:latin typeface="Poppins" panose="00000500000000000000" pitchFamily="2" charset="0"/>
              <a:cs typeface="Poppins" panose="00000500000000000000" pitchFamily="2" charset="0"/>
            </a:endParaRPr>
          </a:p>
          <a:p>
            <a:pPr lvl="1"/>
            <a:r>
              <a:rPr lang="en-US" sz="1600" dirty="0">
                <a:latin typeface="Poppins" panose="00000500000000000000" pitchFamily="2" charset="0"/>
                <a:cs typeface="Poppins" panose="00000500000000000000" pitchFamily="2" charset="0"/>
              </a:rPr>
              <a:t>Control units: </a:t>
            </a:r>
          </a:p>
          <a:p>
            <a:pPr lvl="2"/>
            <a:r>
              <a:rPr lang="en-US" sz="1200" dirty="0">
                <a:latin typeface="Poppins" panose="00000500000000000000" pitchFamily="2" charset="0"/>
                <a:cs typeface="Poppins" panose="00000500000000000000" pitchFamily="2" charset="0"/>
              </a:rPr>
              <a:t>Control units execute code, which includes reading instructions and organizing the operations of other elements within the computer.</a:t>
            </a:r>
          </a:p>
        </p:txBody>
      </p:sp>
    </p:spTree>
    <p:extLst>
      <p:ext uri="{BB962C8B-B14F-4D97-AF65-F5344CB8AC3E}">
        <p14:creationId xmlns:p14="http://schemas.microsoft.com/office/powerpoint/2010/main" val="1958737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623A2D-82B8-4D8E-BFF8-F8BD741CE21A}"/>
              </a:ext>
            </a:extLst>
          </p:cNvPr>
          <p:cNvPicPr>
            <a:picLocks noChangeAspect="1"/>
          </p:cNvPicPr>
          <p:nvPr/>
        </p:nvPicPr>
        <p:blipFill>
          <a:blip r:embed="rId2">
            <a:alphaModFix amt="19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Title 10">
            <a:extLst>
              <a:ext uri="{FF2B5EF4-FFF2-40B4-BE49-F238E27FC236}">
                <a16:creationId xmlns:a16="http://schemas.microsoft.com/office/drawing/2014/main" id="{FC300C7C-B5C7-4141-BFBB-1D36D1BCC303}"/>
              </a:ext>
            </a:extLst>
          </p:cNvPr>
          <p:cNvSpPr>
            <a:spLocks noGrp="1"/>
          </p:cNvSpPr>
          <p:nvPr>
            <p:ph type="title"/>
          </p:nvPr>
        </p:nvSpPr>
        <p:spPr>
          <a:xfrm>
            <a:off x="838200" y="169333"/>
            <a:ext cx="10515600" cy="694267"/>
          </a:xfrm>
        </p:spPr>
        <p:txBody>
          <a:bodyPr>
            <a:normAutofit/>
          </a:bodyPr>
          <a:lstStyle/>
          <a:p>
            <a:r>
              <a:rPr lang="en-US" sz="3200" b="1" dirty="0">
                <a:solidFill>
                  <a:schemeClr val="accent1">
                    <a:lumMod val="50000"/>
                  </a:schemeClr>
                </a:solidFill>
                <a:latin typeface="Poppins" panose="00000500000000000000" pitchFamily="2" charset="0"/>
                <a:cs typeface="Poppins" panose="00000500000000000000" pitchFamily="2" charset="0"/>
              </a:rPr>
              <a:t>The Central Processing Unit (CPU) And Memory:</a:t>
            </a:r>
            <a:endParaRPr lang="ar-SA" sz="3200" dirty="0">
              <a:solidFill>
                <a:schemeClr val="accent1">
                  <a:lumMod val="50000"/>
                </a:schemeClr>
              </a:solidFill>
              <a:latin typeface="Poppins" panose="00000500000000000000" pitchFamily="2" charset="0"/>
            </a:endParaRPr>
          </a:p>
        </p:txBody>
      </p:sp>
      <p:sp>
        <p:nvSpPr>
          <p:cNvPr id="12" name="Content Placeholder 11">
            <a:extLst>
              <a:ext uri="{FF2B5EF4-FFF2-40B4-BE49-F238E27FC236}">
                <a16:creationId xmlns:a16="http://schemas.microsoft.com/office/drawing/2014/main" id="{F3F857AE-E6E7-4A8D-83AC-18B55C13A40A}"/>
              </a:ext>
            </a:extLst>
          </p:cNvPr>
          <p:cNvSpPr>
            <a:spLocks noGrp="1"/>
          </p:cNvSpPr>
          <p:nvPr>
            <p:ph idx="1"/>
          </p:nvPr>
        </p:nvSpPr>
        <p:spPr>
          <a:xfrm>
            <a:off x="838200" y="1159934"/>
            <a:ext cx="10515600" cy="5122333"/>
          </a:xfrm>
        </p:spPr>
        <p:txBody>
          <a:bodyPr>
            <a:normAutofit/>
          </a:bodyPr>
          <a:lstStyle/>
          <a:p>
            <a:r>
              <a:rPr lang="en-US" sz="2000" dirty="0">
                <a:latin typeface="Poppins" panose="00000500000000000000" pitchFamily="2" charset="0"/>
                <a:cs typeface="Poppins" panose="00000500000000000000" pitchFamily="2" charset="0"/>
              </a:rPr>
              <a:t>The processor or central processing unit (CPU) is where the processing takes place on the computer and is more precisely the brain of the computer.</a:t>
            </a:r>
          </a:p>
          <a:p>
            <a:r>
              <a:rPr lang="en-US" sz="2000" dirty="0">
                <a:latin typeface="Poppins" panose="00000500000000000000" pitchFamily="2" charset="0"/>
                <a:cs typeface="Poppins" panose="00000500000000000000" pitchFamily="2" charset="0"/>
              </a:rPr>
              <a:t>The CPU contains the following components:</a:t>
            </a:r>
          </a:p>
          <a:p>
            <a:pPr lvl="1"/>
            <a:r>
              <a:rPr lang="en-US" sz="1600" dirty="0">
                <a:latin typeface="Poppins" panose="00000500000000000000" pitchFamily="2" charset="0"/>
                <a:cs typeface="Poppins" panose="00000500000000000000" pitchFamily="2" charset="0"/>
              </a:rPr>
              <a:t>Arithmetic logic unit (ALU): </a:t>
            </a:r>
          </a:p>
          <a:p>
            <a:pPr lvl="2"/>
            <a:r>
              <a:rPr lang="en-US" sz="1200" dirty="0">
                <a:latin typeface="Poppins" panose="00000500000000000000" pitchFamily="2" charset="0"/>
                <a:cs typeface="Poppins" panose="00000500000000000000" pitchFamily="2" charset="0"/>
              </a:rPr>
              <a:t>The arithmetic and logic unit performs calculations inside the computer, such as addition and multiplication.</a:t>
            </a:r>
            <a:endParaRPr lang="en-US" sz="1600" dirty="0">
              <a:latin typeface="Poppins" panose="00000500000000000000" pitchFamily="2" charset="0"/>
              <a:cs typeface="Poppins" panose="00000500000000000000" pitchFamily="2" charset="0"/>
            </a:endParaRPr>
          </a:p>
          <a:p>
            <a:pPr lvl="1"/>
            <a:r>
              <a:rPr lang="en-US" sz="1600" dirty="0">
                <a:latin typeface="Poppins" panose="00000500000000000000" pitchFamily="2" charset="0"/>
                <a:cs typeface="Poppins" panose="00000500000000000000" pitchFamily="2" charset="0"/>
              </a:rPr>
              <a:t>Registers: </a:t>
            </a:r>
          </a:p>
          <a:p>
            <a:pPr lvl="2"/>
            <a:r>
              <a:rPr lang="en-US" sz="1200" dirty="0">
                <a:latin typeface="Poppins" panose="00000500000000000000" pitchFamily="2" charset="0"/>
                <a:cs typeface="Poppins" panose="00000500000000000000" pitchFamily="2" charset="0"/>
              </a:rPr>
              <a:t>Registers temporarily store data and are used as basic inputs and outputs for x86 instructions. </a:t>
            </a:r>
          </a:p>
          <a:p>
            <a:pPr lvl="2"/>
            <a:r>
              <a:rPr lang="en-US" sz="1200" dirty="0">
                <a:latin typeface="Poppins" panose="00000500000000000000" pitchFamily="2" charset="0"/>
                <a:cs typeface="Poppins" panose="00000500000000000000" pitchFamily="2" charset="0"/>
              </a:rPr>
              <a:t>Registers provide very fast access to a single word of data and are usually accessed by name.</a:t>
            </a:r>
            <a:endParaRPr lang="en-US" sz="1600" dirty="0">
              <a:latin typeface="Poppins" panose="00000500000000000000" pitchFamily="2" charset="0"/>
              <a:cs typeface="Poppins" panose="00000500000000000000" pitchFamily="2" charset="0"/>
            </a:endParaRPr>
          </a:p>
          <a:p>
            <a:pPr lvl="1"/>
            <a:r>
              <a:rPr lang="en-US" sz="1600" dirty="0">
                <a:latin typeface="Poppins" panose="00000500000000000000" pitchFamily="2" charset="0"/>
                <a:cs typeface="Poppins" panose="00000500000000000000" pitchFamily="2" charset="0"/>
              </a:rPr>
              <a:t>Control units: </a:t>
            </a:r>
          </a:p>
          <a:p>
            <a:pPr lvl="2"/>
            <a:r>
              <a:rPr lang="en-US" sz="1200" dirty="0">
                <a:latin typeface="Poppins" panose="00000500000000000000" pitchFamily="2" charset="0"/>
                <a:cs typeface="Poppins" panose="00000500000000000000" pitchFamily="2" charset="0"/>
              </a:rPr>
              <a:t>Control units execute code, which includes reading instructions and organizing the operations of other elements within the computer.</a:t>
            </a:r>
          </a:p>
          <a:p>
            <a:r>
              <a:rPr lang="en-US" sz="2000" dirty="0">
                <a:latin typeface="Poppins" panose="00000500000000000000" pitchFamily="2" charset="0"/>
                <a:cs typeface="Poppins" panose="00000500000000000000" pitchFamily="2" charset="0"/>
              </a:rPr>
              <a:t>Memory is where data is stored on a computer, and data is stored as a linear sequence of bytes that can be accessed by their addresses.</a:t>
            </a:r>
          </a:p>
          <a:p>
            <a:r>
              <a:rPr lang="en-US" sz="2000" dirty="0">
                <a:latin typeface="Poppins" panose="00000500000000000000" pitchFamily="2" charset="0"/>
                <a:cs typeface="Poppins" panose="00000500000000000000" pitchFamily="2" charset="0"/>
              </a:rPr>
              <a:t>When a program wants to access certain data in memory, the CPU sends a request over the data bus to the bridge, which routes the request to memory to access the data at the requested address. The requested data is then returned to the CPU for use by the program.</a:t>
            </a:r>
          </a:p>
        </p:txBody>
      </p:sp>
    </p:spTree>
    <p:extLst>
      <p:ext uri="{BB962C8B-B14F-4D97-AF65-F5344CB8AC3E}">
        <p14:creationId xmlns:p14="http://schemas.microsoft.com/office/powerpoint/2010/main" val="2495462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623A2D-82B8-4D8E-BFF8-F8BD741CE21A}"/>
              </a:ext>
            </a:extLst>
          </p:cNvPr>
          <p:cNvPicPr>
            <a:picLocks noChangeAspect="1"/>
          </p:cNvPicPr>
          <p:nvPr/>
        </p:nvPicPr>
        <p:blipFill>
          <a:blip r:embed="rId2">
            <a:alphaModFix amt="19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Title 10">
            <a:extLst>
              <a:ext uri="{FF2B5EF4-FFF2-40B4-BE49-F238E27FC236}">
                <a16:creationId xmlns:a16="http://schemas.microsoft.com/office/drawing/2014/main" id="{FC300C7C-B5C7-4141-BFBB-1D36D1BCC303}"/>
              </a:ext>
            </a:extLst>
          </p:cNvPr>
          <p:cNvSpPr>
            <a:spLocks noGrp="1"/>
          </p:cNvSpPr>
          <p:nvPr>
            <p:ph type="title"/>
          </p:nvPr>
        </p:nvSpPr>
        <p:spPr>
          <a:xfrm>
            <a:off x="838200" y="338667"/>
            <a:ext cx="10515600" cy="694267"/>
          </a:xfrm>
        </p:spPr>
        <p:txBody>
          <a:bodyPr>
            <a:normAutofit/>
          </a:bodyPr>
          <a:lstStyle/>
          <a:p>
            <a:r>
              <a:rPr lang="en-US" sz="3200" b="1" dirty="0">
                <a:solidFill>
                  <a:schemeClr val="accent1">
                    <a:lumMod val="50000"/>
                  </a:schemeClr>
                </a:solidFill>
                <a:latin typeface="Poppins" panose="00000500000000000000" pitchFamily="2" charset="0"/>
                <a:cs typeface="Poppins" panose="00000500000000000000" pitchFamily="2" charset="0"/>
              </a:rPr>
              <a:t>Instruction Set Architectures (ISA):</a:t>
            </a:r>
            <a:endParaRPr lang="ar-SA" sz="3200" dirty="0">
              <a:solidFill>
                <a:schemeClr val="accent1">
                  <a:lumMod val="50000"/>
                </a:schemeClr>
              </a:solidFill>
              <a:latin typeface="Poppins" panose="00000500000000000000" pitchFamily="2" charset="0"/>
            </a:endParaRPr>
          </a:p>
        </p:txBody>
      </p:sp>
      <p:sp>
        <p:nvSpPr>
          <p:cNvPr id="12" name="Content Placeholder 11">
            <a:extLst>
              <a:ext uri="{FF2B5EF4-FFF2-40B4-BE49-F238E27FC236}">
                <a16:creationId xmlns:a16="http://schemas.microsoft.com/office/drawing/2014/main" id="{F3F857AE-E6E7-4A8D-83AC-18B55C13A40A}"/>
              </a:ext>
            </a:extLst>
          </p:cNvPr>
          <p:cNvSpPr>
            <a:spLocks noGrp="1"/>
          </p:cNvSpPr>
          <p:nvPr>
            <p:ph idx="1"/>
          </p:nvPr>
        </p:nvSpPr>
        <p:spPr>
          <a:xfrm>
            <a:off x="838200" y="1371600"/>
            <a:ext cx="10515600" cy="4322763"/>
          </a:xfrm>
        </p:spPr>
        <p:txBody>
          <a:bodyPr>
            <a:normAutofit/>
          </a:bodyPr>
          <a:lstStyle/>
          <a:p>
            <a:r>
              <a:rPr lang="en-US" sz="2000" dirty="0">
                <a:latin typeface="Poppins" panose="00000500000000000000" pitchFamily="2" charset="0"/>
                <a:cs typeface="Poppins" panose="00000500000000000000" pitchFamily="2" charset="0"/>
              </a:rPr>
              <a:t>The instruction set architecture (ISA) describes the ecosystems in which programs operate. </a:t>
            </a:r>
          </a:p>
          <a:p>
            <a:r>
              <a:rPr lang="en-US" sz="2000" dirty="0">
                <a:latin typeface="Poppins" panose="00000500000000000000" pitchFamily="2" charset="0"/>
                <a:cs typeface="Poppins" panose="00000500000000000000" pitchFamily="2" charset="0"/>
              </a:rPr>
              <a:t>Some of the factors that determine the instruction set architecture include:</a:t>
            </a:r>
          </a:p>
          <a:p>
            <a:pPr lvl="1"/>
            <a:r>
              <a:rPr lang="en-US" sz="1600" dirty="0">
                <a:latin typeface="Poppins" panose="00000500000000000000" pitchFamily="2" charset="0"/>
                <a:cs typeface="Poppins" panose="00000500000000000000" pitchFamily="2" charset="0"/>
              </a:rPr>
              <a:t>Registers: </a:t>
            </a:r>
          </a:p>
          <a:p>
            <a:pPr lvl="2"/>
            <a:r>
              <a:rPr lang="en-US" sz="1200" dirty="0">
                <a:latin typeface="Poppins" panose="00000500000000000000" pitchFamily="2" charset="0"/>
                <a:cs typeface="Poppins" panose="00000500000000000000" pitchFamily="2" charset="0"/>
              </a:rPr>
              <a:t>The instruction set architecture determines whether the processor has a single register or hundreds of registers.</a:t>
            </a:r>
          </a:p>
          <a:p>
            <a:pPr lvl="2"/>
            <a:r>
              <a:rPr lang="en-US" sz="1200" dirty="0">
                <a:latin typeface="Poppins" panose="00000500000000000000" pitchFamily="2" charset="0"/>
                <a:cs typeface="Poppins" panose="00000500000000000000" pitchFamily="2" charset="0"/>
              </a:rPr>
              <a:t>It also determines the size of these registers, whether they can hold 8 bits or 128 bits.</a:t>
            </a:r>
          </a:p>
          <a:p>
            <a:pPr lvl="1"/>
            <a:endParaRPr lang="en-US" sz="1600" dirty="0">
              <a:latin typeface="Poppins" panose="00000500000000000000" pitchFamily="2" charset="0"/>
              <a:cs typeface="Poppins" panose="00000500000000000000" pitchFamily="2" charset="0"/>
            </a:endParaRPr>
          </a:p>
          <a:p>
            <a:pPr lvl="1"/>
            <a:r>
              <a:rPr lang="en-US" sz="1600" dirty="0">
                <a:latin typeface="Poppins" panose="00000500000000000000" pitchFamily="2" charset="0"/>
                <a:cs typeface="Poppins" panose="00000500000000000000" pitchFamily="2" charset="0"/>
              </a:rPr>
              <a:t>Addresses and data formats: </a:t>
            </a:r>
          </a:p>
          <a:p>
            <a:pPr lvl="2"/>
            <a:r>
              <a:rPr lang="en-US" sz="1200" dirty="0">
                <a:latin typeface="Poppins" panose="00000500000000000000" pitchFamily="2" charset="0"/>
                <a:cs typeface="Poppins" panose="00000500000000000000" pitchFamily="2" charset="0"/>
              </a:rPr>
              <a:t>The instruction set architecture determines the format of addresses used to access data in memory.</a:t>
            </a:r>
            <a:endParaRPr lang="en-US" sz="1600" dirty="0">
              <a:latin typeface="Poppins" panose="00000500000000000000" pitchFamily="2" charset="0"/>
              <a:cs typeface="Poppins" panose="00000500000000000000" pitchFamily="2" charset="0"/>
            </a:endParaRPr>
          </a:p>
          <a:p>
            <a:pPr lvl="2"/>
            <a:r>
              <a:rPr lang="en-US" sz="1200" dirty="0">
                <a:latin typeface="Poppins" panose="00000500000000000000" pitchFamily="2" charset="0"/>
                <a:cs typeface="Poppins" panose="00000500000000000000" pitchFamily="2" charset="0"/>
              </a:rPr>
              <a:t>It also determines how many bytes the system can get from memory at one time.</a:t>
            </a:r>
          </a:p>
          <a:p>
            <a:pPr lvl="1"/>
            <a:endParaRPr lang="en-US" sz="1600" dirty="0">
              <a:latin typeface="Poppins" panose="00000500000000000000" pitchFamily="2" charset="0"/>
              <a:cs typeface="Poppins" panose="00000500000000000000" pitchFamily="2" charset="0"/>
            </a:endParaRPr>
          </a:p>
          <a:p>
            <a:pPr lvl="1"/>
            <a:r>
              <a:rPr lang="en-US" sz="1600" dirty="0">
                <a:latin typeface="Poppins" panose="00000500000000000000" pitchFamily="2" charset="0"/>
                <a:cs typeface="Poppins" panose="00000500000000000000" pitchFamily="2" charset="0"/>
              </a:rPr>
              <a:t>Machine instructions: </a:t>
            </a:r>
          </a:p>
          <a:p>
            <a:pPr lvl="2"/>
            <a:r>
              <a:rPr lang="en-US" sz="1200" dirty="0">
                <a:latin typeface="Poppins" panose="00000500000000000000" pitchFamily="2" charset="0"/>
                <a:cs typeface="Poppins" panose="00000500000000000000" pitchFamily="2" charset="0"/>
              </a:rPr>
              <a:t>Different instruction set architectures may support different sets of instructions.</a:t>
            </a:r>
          </a:p>
        </p:txBody>
      </p:sp>
    </p:spTree>
    <p:extLst>
      <p:ext uri="{BB962C8B-B14F-4D97-AF65-F5344CB8AC3E}">
        <p14:creationId xmlns:p14="http://schemas.microsoft.com/office/powerpoint/2010/main" val="35302682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9623A2D-82B8-4D8E-BFF8-F8BD741CE21A}"/>
              </a:ext>
            </a:extLst>
          </p:cNvPr>
          <p:cNvPicPr>
            <a:picLocks noChangeAspect="1"/>
          </p:cNvPicPr>
          <p:nvPr/>
        </p:nvPicPr>
        <p:blipFill>
          <a:blip r:embed="rId2">
            <a:alphaModFix amt="19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Title 10">
            <a:extLst>
              <a:ext uri="{FF2B5EF4-FFF2-40B4-BE49-F238E27FC236}">
                <a16:creationId xmlns:a16="http://schemas.microsoft.com/office/drawing/2014/main" id="{FC300C7C-B5C7-4141-BFBB-1D36D1BCC303}"/>
              </a:ext>
            </a:extLst>
          </p:cNvPr>
          <p:cNvSpPr>
            <a:spLocks noGrp="1"/>
          </p:cNvSpPr>
          <p:nvPr>
            <p:ph type="title"/>
          </p:nvPr>
        </p:nvSpPr>
        <p:spPr>
          <a:xfrm>
            <a:off x="838200" y="338667"/>
            <a:ext cx="10515600" cy="694267"/>
          </a:xfrm>
        </p:spPr>
        <p:txBody>
          <a:bodyPr>
            <a:normAutofit/>
          </a:bodyPr>
          <a:lstStyle/>
          <a:p>
            <a:r>
              <a:rPr lang="en-US" sz="3200" b="1">
                <a:solidFill>
                  <a:schemeClr val="accent1">
                    <a:lumMod val="50000"/>
                  </a:schemeClr>
                </a:solidFill>
                <a:latin typeface="Poppins" panose="00000500000000000000" pitchFamily="2" charset="0"/>
                <a:cs typeface="Poppins" panose="00000500000000000000" pitchFamily="2" charset="0"/>
              </a:rPr>
              <a:t>Intel Core 2 Architecture:</a:t>
            </a:r>
            <a:endParaRPr lang="ar-SA" sz="3200" dirty="0">
              <a:solidFill>
                <a:schemeClr val="accent1">
                  <a:lumMod val="50000"/>
                </a:schemeClr>
              </a:solidFill>
              <a:latin typeface="Poppins" panose="00000500000000000000" pitchFamily="2" charset="0"/>
            </a:endParaRPr>
          </a:p>
        </p:txBody>
      </p:sp>
      <p:pic>
        <p:nvPicPr>
          <p:cNvPr id="6" name="Picture 5">
            <a:extLst>
              <a:ext uri="{FF2B5EF4-FFF2-40B4-BE49-F238E27FC236}">
                <a16:creationId xmlns:a16="http://schemas.microsoft.com/office/drawing/2014/main" id="{D51698DF-C5A5-45F8-8AEE-C8448CEBCCC5}"/>
              </a:ext>
            </a:extLst>
          </p:cNvPr>
          <p:cNvPicPr>
            <a:picLocks noChangeAspect="1"/>
          </p:cNvPicPr>
          <p:nvPr/>
        </p:nvPicPr>
        <p:blipFill>
          <a:blip r:embed="rId3"/>
          <a:stretch>
            <a:fillRect/>
          </a:stretch>
        </p:blipFill>
        <p:spPr>
          <a:xfrm>
            <a:off x="3681310" y="1208646"/>
            <a:ext cx="4829380" cy="5310687"/>
          </a:xfrm>
          <a:prstGeom prst="rect">
            <a:avLst/>
          </a:prstGeom>
        </p:spPr>
      </p:pic>
    </p:spTree>
    <p:extLst>
      <p:ext uri="{BB962C8B-B14F-4D97-AF65-F5344CB8AC3E}">
        <p14:creationId xmlns:p14="http://schemas.microsoft.com/office/powerpoint/2010/main" val="34737846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488</Words>
  <Application>Microsoft Office PowerPoint</Application>
  <PresentationFormat>Widescreen</PresentationFormat>
  <Paragraphs>38</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Poppins</vt:lpstr>
      <vt:lpstr>Office Theme</vt:lpstr>
      <vt:lpstr>Computer Architecture:</vt:lpstr>
      <vt:lpstr>The Central Processing Unit (CPU):</vt:lpstr>
      <vt:lpstr>The Central Processing Unit (CPU) And Memory:</vt:lpstr>
      <vt:lpstr>Instruction Set Architectures (ISA):</vt:lpstr>
      <vt:lpstr>Intel Core 2 Architecture: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Low level Vs High Level:</dc:title>
  <dc:creator>Moooha Fawze</dc:creator>
  <cp:lastModifiedBy>Moooha Fawze</cp:lastModifiedBy>
  <cp:revision>27</cp:revision>
  <dcterms:created xsi:type="dcterms:W3CDTF">2025-03-07T12:10:30Z</dcterms:created>
  <dcterms:modified xsi:type="dcterms:W3CDTF">2025-03-07T12:56:52Z</dcterms:modified>
</cp:coreProperties>
</file>